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hyperlink" Target="http://abc.com" TargetMode="External"/><Relationship Id="rId3" Type="http://schemas.openxmlformats.org/officeDocument/2006/relationships/hyperlink" Target="http://abc.com/#x" TargetMode="External"/><Relationship Id="rId4" Type="http://schemas.openxmlformats.org/officeDocument/2006/relationships/hyperlink" Target="\ref note" TargetMode="External"/><Relationship Id="rId5" Type="http://schemas.openxmlformats.org/officeDocument/2006/relationships/hyperlink" Target="target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806700" cy="3149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863600" y="787400"/>
            <a:ext cx="0" cy="2819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844800" y="787400"/>
            <a:ext cx="0" cy="2819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" name=""/>
          <p:cNvSpPr/>
          <p:nvPr/>
        </p:nvSpPr>
        <p:spPr>
          <a:xfrm>
            <a:off x="7620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6" name=""/>
          <p:cNvSpPr/>
          <p:nvPr/>
        </p:nvSpPr>
        <p:spPr>
          <a:xfrm>
            <a:off x="27432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048537" y="825500"/>
            <a:ext cx="1516075" cy="4699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u="sng">
                <a:solidFill>
                  <a:srgbClr val="0000FF"/>
                </a:solidFill>
                <a:latin typeface="Nimbus Sans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1: Whole label is</a:t>
            </a:r>
          </a:p>
          <a:p>
            <a:pPr algn="ctr" marL="0" marR="0" latinLnBrk="0"/>
            <a:r>
              <a:rPr dirty="0" sz="1600" err="1" lang="en-en" u="sng">
                <a:solidFill>
                  <a:srgbClr val="0000FF"/>
                </a:solidFill>
                <a:latin typeface="Nimbus Sans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link </a:t>
            </a:r>
          </a:p>
        </p:txBody>
      </p:sp>
      <p:cxnSp>
        <p:nvCxnSpPr>
          <p:cNvPr id="8" name=""/>
          <p:cNvCxnSpPr/>
          <p:nvPr/>
        </p:nvCxnSpPr>
        <p:spPr>
          <a:xfrm>
            <a:off x="869950" y="1060450"/>
            <a:ext cx="19685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9" name=""/>
          <p:cNvSpPr/>
          <p:nvPr/>
        </p:nvSpPr>
        <p:spPr>
          <a:xfrm>
            <a:off x="958215" y="1320800"/>
            <a:ext cx="169672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2: One </a:t>
            </a:r>
            <a:r>
              <a:rPr dirty="0" sz="1600" err="1" lang="en-en" u="sng">
                <a:solidFill>
                  <a:srgbClr val="0000FF"/>
                </a:solidFill>
                <a:latin typeface="Nimbus Sans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word</a:t>
            </a:r>
            <a:r>
              <a:rPr dirty="0" sz="1600" err="1" lang="en-en">
                <a:latin typeface="Nimbus Sans"/>
              </a:rPr>
              <a:t> is link</a:t>
            </a:r>
          </a:p>
        </p:txBody>
      </p:sp>
      <p:cxnSp>
        <p:nvCxnSpPr>
          <p:cNvPr id="10" name=""/>
          <p:cNvCxnSpPr/>
          <p:nvPr/>
        </p:nvCxnSpPr>
        <p:spPr>
          <a:xfrm>
            <a:off x="869950" y="1555750"/>
            <a:ext cx="19685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958215" y="1689100"/>
            <a:ext cx="169672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3: One </a:t>
            </a:r>
            <a:r>
              <a:rPr dirty="0" sz="1600" err="1" lang="en-en" u="sng">
                <a:solidFill>
                  <a:srgbClr val="0000FF"/>
                </a:solidFill>
                <a:latin typeface="Nimbus Sans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word</a:t>
            </a:r>
            <a:r>
              <a:rPr dirty="0" sz="1600" err="1" lang="en-en">
                <a:latin typeface="Nimbus Sans"/>
              </a:rPr>
              <a:t> is link</a:t>
            </a:r>
          </a:p>
        </p:txBody>
      </p:sp>
      <p:cxnSp>
        <p:nvCxnSpPr>
          <p:cNvPr id="12" name=""/>
          <p:cNvCxnSpPr/>
          <p:nvPr/>
        </p:nvCxnSpPr>
        <p:spPr>
          <a:xfrm>
            <a:off x="869950" y="1924050"/>
            <a:ext cx="19685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946632" y="2057400"/>
            <a:ext cx="1719884" cy="4699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u="sng">
                <a:solidFill>
                  <a:srgbClr val="0000FF"/>
                </a:solidFill>
                <a:latin typeface="Nimbus Sans"/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4: At the beginning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only</a:t>
            </a:r>
          </a:p>
        </p:txBody>
      </p:sp>
      <p:cxnSp>
        <p:nvCxnSpPr>
          <p:cNvPr id="14" name=""/>
          <p:cNvCxnSpPr/>
          <p:nvPr/>
        </p:nvCxnSpPr>
        <p:spPr>
          <a:xfrm>
            <a:off x="869950" y="2292350"/>
            <a:ext cx="19685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918387" y="2552700"/>
            <a:ext cx="1776374" cy="4699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5: </a:t>
            </a:r>
            <a:r>
              <a:rPr dirty="0" sz="1600" err="1" lang="en-en" u="sng">
                <a:solidFill>
                  <a:srgbClr val="0000FF"/>
                </a:solidFill>
                <a:latin typeface="Nimbus Sans"/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At the beginning</a:t>
            </a:r>
            <a:r>
              <a:rPr dirty="0" sz="1600" err="1" lang="en-en">
                <a:latin typeface="Nimbus Sans"/>
              </a:rPr>
              <a:t>,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but not the number</a:t>
            </a:r>
          </a:p>
        </p:txBody>
      </p:sp>
      <p:cxnSp>
        <p:nvCxnSpPr>
          <p:cNvPr id="16" name=""/>
          <p:cNvCxnSpPr/>
          <p:nvPr/>
        </p:nvCxnSpPr>
        <p:spPr>
          <a:xfrm>
            <a:off x="869950" y="2787650"/>
            <a:ext cx="19685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946835" y="3048000"/>
            <a:ext cx="1719478" cy="504647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6: Different </a:t>
            </a:r>
            <a:r>
              <a:rPr dirty="0" sz="1600" err="1" lang="en-en" i="1">
                <a:solidFill>
                  <a:srgbClr val="FF0000"/>
                </a:solidFill>
                <a:latin typeface="Nimbus Sans"/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style</a:t>
            </a:r>
            <a:r>
              <a:rPr dirty="0" sz="1600" err="1" lang="en-en">
                <a:latin typeface="Nimbus Sans"/>
              </a:rPr>
              <a:t> of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link</a:t>
            </a:r>
          </a:p>
        </p:txBody>
      </p:sp>
      <p:cxnSp>
        <p:nvCxnSpPr>
          <p:cNvPr id="18" name=""/>
          <p:cNvCxnSpPr/>
          <p:nvPr/>
        </p:nvCxnSpPr>
        <p:spPr>
          <a:xfrm>
            <a:off x="869950" y="3321050"/>
            <a:ext cx="19685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